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57" r:id="rId5"/>
    <p:sldId id="259" r:id="rId6"/>
    <p:sldId id="266" r:id="rId7"/>
    <p:sldId id="262" r:id="rId8"/>
    <p:sldId id="263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CC"/>
    <a:srgbClr val="CC99FF"/>
    <a:srgbClr val="66FFFF"/>
    <a:srgbClr val="FF99CC"/>
    <a:srgbClr val="66FF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5C42-BCDB-462A-96CF-21551B0DE4AE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0A284-2B57-4313-AD5A-0F847034D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8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ds_powerpoint_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– коммуникативное развитие детей младшего дошкольного возраста посредством игры</a:t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8474_record-8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8878" cy="2047197"/>
          </a:xfrm>
          <a:prstGeom prst="rect">
            <a:avLst/>
          </a:prstGeom>
        </p:spPr>
      </p:pic>
      <p:pic>
        <p:nvPicPr>
          <p:cNvPr id="6" name="Рисунок 5" descr="48548117_1252568794_04_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14884"/>
            <a:ext cx="1785950" cy="2031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c9675d5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697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2500306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 процесс усвоения и дальнейшего развития ребенком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социально-культурного опыта, необходимого для его включения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систему общественных отношений 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142984"/>
            <a:ext cx="7429552" cy="521497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 в соответствии с ФГОС дошкольного образования направлено: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усвоение норм и ценностей, принятых в обществе, включая моральные и нравственные ценности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общения и взаимодействия ребенка со взрослыми и сверстниками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 и саморегуляции собственных действий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уважительного отношения и чувства принадлежности к своей семье и к сообществу детей и взрослых в образовательной организации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</a:t>
            </a:r>
            <a:endParaRPr lang="ru-RU" sz="8000" dirty="0"/>
          </a:p>
          <a:p>
            <a:endParaRPr lang="ru-RU" dirty="0"/>
          </a:p>
        </p:txBody>
      </p:sp>
      <p:pic>
        <p:nvPicPr>
          <p:cNvPr id="5" name="Рисунок 4" descr="hello_html_m46d83c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9677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er_file_589376208cfb9_9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357694"/>
            <a:ext cx="6786610" cy="1814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 ребёнка стремления к игровому общению со сверстниками, отражение в игре окружающего мира.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715436" cy="557216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положительное отношение и чувство принадлежности к своей семье, малой и большой родине 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основы собственной безопасности и безопасности окружающего мира «в быту, социуме, природе»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Овладевать элементарными общепринятыми нормами и правилами поведения в социуме на основе первичных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моральных представлений о том, «что такое хорошо и что такое плохо»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Овладевать элементарными нормами и правилами здорового образа жизни (в питании, двигательном режиме, закаливании, при формировании полезных привычек и др.)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эмоционально – ценностное восприятие произведений искусства (словесного, музыкального, изобразительного), мира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142844" y="3643314"/>
            <a:ext cx="2428892" cy="2286016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Трудовое воспитание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6500826" y="1000108"/>
            <a:ext cx="2428892" cy="2286016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4282" y="285728"/>
            <a:ext cx="2428892" cy="2286016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Игровая деятельность детей с целью освоения социальных ролей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1857356" y="285728"/>
            <a:ext cx="5357850" cy="5429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ОО «Социально – коммуникативное развитие»</a:t>
            </a:r>
            <a:endParaRPr lang="ru-RU" sz="2400" u="sng" dirty="0"/>
          </a:p>
        </p:txBody>
      </p:sp>
      <p:sp>
        <p:nvSpPr>
          <p:cNvPr id="22" name="Овал 21"/>
          <p:cNvSpPr/>
          <p:nvPr/>
        </p:nvSpPr>
        <p:spPr>
          <a:xfrm>
            <a:off x="6500826" y="4357694"/>
            <a:ext cx="2428892" cy="2286016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</p:txBody>
      </p:sp>
      <p:pic>
        <p:nvPicPr>
          <p:cNvPr id="14" name="Рисунок 13" descr="107035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008908"/>
            <a:ext cx="4214842" cy="1849092"/>
          </a:xfrm>
          <a:prstGeom prst="rect">
            <a:avLst/>
          </a:prstGeom>
        </p:spPr>
      </p:pic>
      <p:sp>
        <p:nvSpPr>
          <p:cNvPr id="23" name="Блок-схема: узел 22"/>
          <p:cNvSpPr/>
          <p:nvPr/>
        </p:nvSpPr>
        <p:spPr>
          <a:xfrm>
            <a:off x="571472" y="3000372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5429256" y="4500570"/>
            <a:ext cx="457200" cy="457200"/>
          </a:xfrm>
          <a:prstGeom prst="flowChartConnector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929454" y="285728"/>
            <a:ext cx="457200" cy="457200"/>
          </a:xfrm>
          <a:prstGeom prst="flowChartConnector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3143240" y="285728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8286776" y="3643314"/>
            <a:ext cx="457200" cy="457200"/>
          </a:xfrm>
          <a:prstGeom prst="flowChartConnector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2143108" y="6072206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/>
          <a:lstStyle/>
          <a:p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429684" cy="5214974"/>
          </a:xfrm>
        </p:spPr>
        <p:txBody>
          <a:bodyPr>
            <a:noAutofit/>
          </a:bodyPr>
          <a:lstStyle/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(ОД)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 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Поисково – творческие задания 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ролевые, досуговые, обучающие,</a:t>
            </a:r>
          </a:p>
          <a:p>
            <a:pPr marL="514350" indent="-514350" algn="l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народные и дидактические игры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беседы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видеофильмов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досуги, развлечения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игры, презентации и др. 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Музейная педагогика и краеведение.</a:t>
            </a:r>
          </a:p>
        </p:txBody>
      </p:sp>
      <p:pic>
        <p:nvPicPr>
          <p:cNvPr id="4" name="Рисунок 3" descr="hello_html_m46d83c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09440"/>
            <a:ext cx="2500298" cy="66391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643998" cy="1143007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 по социально – коммуникативному развитию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60" cy="471490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РАЗВИТИЕ ЭМОЦИОНАЛЬНОЙ СФЕРЫ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РАЗВИТИЕ КОММУНИКАТИВНЫХ СПОСОБНОСТЕЙ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ИНТЕРАКТИВНЫЕ ИГРЫ, НАПРАВЛЕННЫЕ НА СПЛОЧЕННОСТЬ,СОТРУДНИЧЕСТВО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НАПРВЛЕННЫЕ НА ОБУЧЕНИЕ ЭФФЕКТИВНЫМ СПОСОБАМ ОБЩЕНИЯ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НАПРАВЛЕННЫЕ НА СНЯТИЕ КОНФЛИКТНОСТИ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НАПРАВЛЕННЫЕ НА ФОРМИРОВАНИЕ ДОБРОЖЕЛАТЕЛЬНОГО ОТНОШЕНИЯ К СВЕРСТНИКАМ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643997" cy="5643602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7143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1357298"/>
            <a:ext cx="3857652" cy="107157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2643182"/>
            <a:ext cx="3857652" cy="1143008"/>
          </a:xfrm>
          <a:prstGeom prst="roundRect">
            <a:avLst/>
          </a:prstGeom>
          <a:solidFill>
            <a:srgbClr val="66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4000504"/>
            <a:ext cx="3857652" cy="1071570"/>
          </a:xfrm>
          <a:prstGeom prst="roundRect">
            <a:avLst/>
          </a:prstGeom>
          <a:solidFill>
            <a:srgbClr val="FF99C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наглядного материала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5429264"/>
            <a:ext cx="3857652" cy="1071570"/>
          </a:xfrm>
          <a:prstGeom prst="roundRect">
            <a:avLst/>
          </a:prstGeom>
          <a:solidFill>
            <a:srgbClr val="66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2066" y="1285860"/>
            <a:ext cx="3857652" cy="1071570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деятельность, проекты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2066" y="2643182"/>
            <a:ext cx="3857652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спортивных, музыкальных праздников</a:t>
            </a:r>
          </a:p>
        </p:txBody>
      </p:sp>
      <p:pic>
        <p:nvPicPr>
          <p:cNvPr id="27" name="Рисунок 26" descr="0_f61b4_1c94f6e1_orig-1024x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071942"/>
            <a:ext cx="3786214" cy="25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407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 Социально – коммуникативное развитие детей младшего дошкольного возраста посредством игры   </vt:lpstr>
      <vt:lpstr>Презентация PowerPoint</vt:lpstr>
      <vt:lpstr>ФГОС ДО</vt:lpstr>
      <vt:lpstr>Цель </vt:lpstr>
      <vt:lpstr>Задачи</vt:lpstr>
      <vt:lpstr>Презентация PowerPoint</vt:lpstr>
      <vt:lpstr>Формы работы</vt:lpstr>
      <vt:lpstr> Игры по социально – коммуникативному развитию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 развитие</dc:title>
  <dc:creator>Алёна</dc:creator>
  <cp:lastModifiedBy>RePack by Diakov</cp:lastModifiedBy>
  <cp:revision>93</cp:revision>
  <dcterms:modified xsi:type="dcterms:W3CDTF">2023-06-15T10:33:19Z</dcterms:modified>
</cp:coreProperties>
</file>